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6" r:id="rId4"/>
  </p:sldMasterIdLst>
  <p:notesMasterIdLst>
    <p:notesMasterId r:id="rId12"/>
  </p:notesMasterIdLst>
  <p:sldIdLst>
    <p:sldId id="265" r:id="rId5"/>
    <p:sldId id="256" r:id="rId6"/>
    <p:sldId id="267" r:id="rId7"/>
    <p:sldId id="268" r:id="rId8"/>
    <p:sldId id="269" r:id="rId9"/>
    <p:sldId id="270" r:id="rId10"/>
    <p:sldId id="257" r:id="rId11"/>
  </p:sldIdLst>
  <p:sldSz cx="18288000" cy="10287000"/>
  <p:notesSz cx="6858000" cy="9144000"/>
  <p:embeddedFontLst>
    <p:embeddedFont>
      <p:font typeface="Trebuchet MS" panose="020B0603020202020204" pitchFamily="34" charset="0"/>
      <p:regular r:id="rId13"/>
      <p:bold r:id="rId14"/>
      <p:italic r:id="rId15"/>
      <p:boldItalic r:id="rId16"/>
    </p:embeddedFont>
    <p:embeddedFont>
      <p:font typeface="Wingdings 3" panose="05040102010807070707" pitchFamily="18" charset="2"/>
      <p:regular r:id="rId17"/>
    </p:embeddedFont>
    <p:embeddedFont>
      <p:font typeface="メイリオ" panose="020B0604030504040204" pitchFamily="50" charset="-128"/>
      <p:regular r:id="rId18"/>
      <p:bold r:id="rId19"/>
      <p:italic r:id="rId20"/>
      <p:boldItalic r:id="rId21"/>
    </p:embeddedFont>
    <p:embeddedFont>
      <p:font typeface="廻想体 ネクスト UP B" panose="00000706000000000000" pitchFamily="2" charset="-128"/>
      <p:bold r:id="rId22"/>
    </p:embeddedFont>
    <p:embeddedFont>
      <p:font typeface="游ゴシック" panose="020B0400000000000000" pitchFamily="50" charset="-128"/>
      <p:regular r:id="rId23"/>
      <p:bold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5542"/>
    <a:srgbClr val="E0AEF4"/>
    <a:srgbClr val="9BBB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5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2.fntdata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758BF2-EF7E-4310-9A69-C3C4E3D3C73A}" type="doc">
      <dgm:prSet loTypeId="urn:microsoft.com/office/officeart/2008/layout/HexagonCluster" loCatId="picture" qsTypeId="urn:microsoft.com/office/officeart/2005/8/quickstyle/simple1" qsCatId="simple" csTypeId="urn:microsoft.com/office/officeart/2005/8/colors/accent1_2" csCatId="accent1" phldr="1"/>
      <dgm:spPr/>
    </dgm:pt>
    <dgm:pt modelId="{A31F680A-71D0-4935-BC14-FFF8B9237C2E}">
      <dgm:prSet phldrT="[テキスト]" custT="1"/>
      <dgm:spPr>
        <a:solidFill>
          <a:schemeClr val="bg1"/>
        </a:solidFill>
        <a:ln w="38100">
          <a:solidFill>
            <a:schemeClr val="tx1"/>
          </a:solidFill>
        </a:ln>
      </dgm:spPr>
      <dgm:t>
        <a:bodyPr/>
        <a:lstStyle/>
        <a:p>
          <a:r>
            <a:rPr kumimoji="1" lang="ja-JP" altLang="en-US" sz="5400" dirty="0">
              <a:ln>
                <a:noFill/>
              </a:ln>
              <a:solidFill>
                <a:schemeClr val="tx1"/>
              </a:solidFill>
              <a:latin typeface="廻想体 ネクスト UP B" panose="00000706000000000000" charset="-128"/>
              <a:ea typeface="廻想体 ネクスト UP B" panose="00000706000000000000" charset="-128"/>
            </a:rPr>
            <a:t>田中 矯</a:t>
          </a:r>
          <a:br>
            <a:rPr kumimoji="1" lang="en-US" altLang="ja-JP" sz="2900" dirty="0">
              <a:ln>
                <a:noFill/>
              </a:ln>
              <a:solidFill>
                <a:schemeClr val="tx1"/>
              </a:solidFill>
              <a:latin typeface="廻想体 ネクスト UP B" panose="00000706000000000000" charset="-128"/>
              <a:ea typeface="廻想体 ネクスト UP B" panose="00000706000000000000" charset="-128"/>
            </a:rPr>
          </a:br>
          <a:r>
            <a:rPr kumimoji="1" lang="ja-JP" altLang="en-US" sz="2900" dirty="0">
              <a:ln>
                <a:noFill/>
              </a:ln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rPr>
            <a:t>個人制作のため全て担当</a:t>
          </a:r>
        </a:p>
      </dgm:t>
    </dgm:pt>
    <dgm:pt modelId="{7D19F6F5-CFD8-497E-88E6-06F39D443C75}" type="parTrans" cxnId="{98C99DEC-1F61-473C-B96F-9BFD2BC06398}">
      <dgm:prSet/>
      <dgm:spPr/>
      <dgm:t>
        <a:bodyPr/>
        <a:lstStyle/>
        <a:p>
          <a:endParaRPr kumimoji="1" lang="ja-JP" altLang="en-US"/>
        </a:p>
      </dgm:t>
    </dgm:pt>
    <dgm:pt modelId="{64AE994A-6FDF-4CA5-99E6-ACCF2EB75FD2}" type="sibTrans" cxnId="{98C99DEC-1F61-473C-B96F-9BFD2BC06398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38100">
          <a:solidFill>
            <a:schemeClr val="tx1"/>
          </a:solidFill>
        </a:ln>
      </dgm:spPr>
      <dgm:t>
        <a:bodyPr/>
        <a:lstStyle/>
        <a:p>
          <a:endParaRPr kumimoji="1" lang="ja-JP" altLang="en-US"/>
        </a:p>
      </dgm:t>
    </dgm:pt>
    <dgm:pt modelId="{D303D41F-02A4-4F55-85B4-1E484F06D374}" type="pres">
      <dgm:prSet presAssocID="{41758BF2-EF7E-4310-9A69-C3C4E3D3C73A}" presName="Name0" presStyleCnt="0">
        <dgm:presLayoutVars>
          <dgm:chMax val="21"/>
          <dgm:chPref val="21"/>
        </dgm:presLayoutVars>
      </dgm:prSet>
      <dgm:spPr/>
    </dgm:pt>
    <dgm:pt modelId="{EB4FF39F-4B8A-458F-8B9E-A44DD4A9138E}" type="pres">
      <dgm:prSet presAssocID="{A31F680A-71D0-4935-BC14-FFF8B9237C2E}" presName="text1" presStyleCnt="0"/>
      <dgm:spPr/>
    </dgm:pt>
    <dgm:pt modelId="{CCC7C568-2F59-4A4E-AC70-EB236CE49D46}" type="pres">
      <dgm:prSet presAssocID="{A31F680A-71D0-4935-BC14-FFF8B9237C2E}" presName="textRepeatNode" presStyleLbl="alignNode1" presStyleIdx="0" presStyleCnt="1" custScaleX="236643" custScaleY="94171" custLinFactNeighborX="69809" custLinFactNeighborY="-3164">
        <dgm:presLayoutVars>
          <dgm:chMax val="0"/>
          <dgm:chPref val="0"/>
          <dgm:bulletEnabled val="1"/>
        </dgm:presLayoutVars>
      </dgm:prSet>
      <dgm:spPr/>
    </dgm:pt>
    <dgm:pt modelId="{A8ACA7C1-C5E4-4CE5-A917-091C3ECF8513}" type="pres">
      <dgm:prSet presAssocID="{A31F680A-71D0-4935-BC14-FFF8B9237C2E}" presName="textaccent1" presStyleCnt="0"/>
      <dgm:spPr/>
    </dgm:pt>
    <dgm:pt modelId="{9A48B05D-5682-4427-9819-87F9E5B42286}" type="pres">
      <dgm:prSet presAssocID="{A31F680A-71D0-4935-BC14-FFF8B9237C2E}" presName="accentRepeatNode" presStyleLbl="solidAlignAcc1" presStyleIdx="0" presStyleCnt="2" custFlipVert="1" custScaleX="323706" custScaleY="195754" custLinFactX="-172585" custLinFactY="75803" custLinFactNeighborX="-200000" custLinFactNeighborY="100000"/>
      <dgm:spPr>
        <a:noFill/>
        <a:ln>
          <a:noFill/>
        </a:ln>
      </dgm:spPr>
    </dgm:pt>
    <dgm:pt modelId="{C600C229-DFD4-4F11-94F6-780F72DA3315}" type="pres">
      <dgm:prSet presAssocID="{64AE994A-6FDF-4CA5-99E6-ACCF2EB75FD2}" presName="image1" presStyleCnt="0"/>
      <dgm:spPr/>
    </dgm:pt>
    <dgm:pt modelId="{4B204833-12FE-456A-8EE6-68EA20EAE0E4}" type="pres">
      <dgm:prSet presAssocID="{64AE994A-6FDF-4CA5-99E6-ACCF2EB75FD2}" presName="imageRepeatNode" presStyleLbl="alignAcc1" presStyleIdx="0" presStyleCnt="1"/>
      <dgm:spPr/>
    </dgm:pt>
    <dgm:pt modelId="{7D77FD6F-FD19-4A4F-9877-1465FD4DC0BC}" type="pres">
      <dgm:prSet presAssocID="{64AE994A-6FDF-4CA5-99E6-ACCF2EB75FD2}" presName="imageaccent1" presStyleCnt="0"/>
      <dgm:spPr/>
    </dgm:pt>
    <dgm:pt modelId="{34CB5AC7-BDB0-4AAC-BB80-778B06BF46ED}" type="pres">
      <dgm:prSet presAssocID="{64AE994A-6FDF-4CA5-99E6-ACCF2EB75FD2}" presName="accentRepeatNode" presStyleLbl="solidAlignAcc1" presStyleIdx="1" presStyleCnt="2" custFlipVert="1" custFlipHor="1" custScaleX="359019" custScaleY="184221" custLinFactX="300000" custLinFactY="-227325" custLinFactNeighborX="332401" custLinFactNeighborY="-300000"/>
      <dgm:spPr>
        <a:ln>
          <a:noFill/>
        </a:ln>
      </dgm:spPr>
    </dgm:pt>
  </dgm:ptLst>
  <dgm:cxnLst>
    <dgm:cxn modelId="{00588611-E115-4758-B3BF-760EDA8BCE19}" type="presOf" srcId="{A31F680A-71D0-4935-BC14-FFF8B9237C2E}" destId="{CCC7C568-2F59-4A4E-AC70-EB236CE49D46}" srcOrd="0" destOrd="0" presId="urn:microsoft.com/office/officeart/2008/layout/HexagonCluster"/>
    <dgm:cxn modelId="{21242BC8-6CF7-4BFD-9CD2-FF8AC02F65A0}" type="presOf" srcId="{64AE994A-6FDF-4CA5-99E6-ACCF2EB75FD2}" destId="{4B204833-12FE-456A-8EE6-68EA20EAE0E4}" srcOrd="0" destOrd="0" presId="urn:microsoft.com/office/officeart/2008/layout/HexagonCluster"/>
    <dgm:cxn modelId="{8FCFEAE0-25D6-4C53-B64D-E3DF30B285F7}" type="presOf" srcId="{41758BF2-EF7E-4310-9A69-C3C4E3D3C73A}" destId="{D303D41F-02A4-4F55-85B4-1E484F06D374}" srcOrd="0" destOrd="0" presId="urn:microsoft.com/office/officeart/2008/layout/HexagonCluster"/>
    <dgm:cxn modelId="{98C99DEC-1F61-473C-B96F-9BFD2BC06398}" srcId="{41758BF2-EF7E-4310-9A69-C3C4E3D3C73A}" destId="{A31F680A-71D0-4935-BC14-FFF8B9237C2E}" srcOrd="0" destOrd="0" parTransId="{7D19F6F5-CFD8-497E-88E6-06F39D443C75}" sibTransId="{64AE994A-6FDF-4CA5-99E6-ACCF2EB75FD2}"/>
    <dgm:cxn modelId="{03F6BB24-29DD-4312-800E-85896B447F72}" type="presParOf" srcId="{D303D41F-02A4-4F55-85B4-1E484F06D374}" destId="{EB4FF39F-4B8A-458F-8B9E-A44DD4A9138E}" srcOrd="0" destOrd="0" presId="urn:microsoft.com/office/officeart/2008/layout/HexagonCluster"/>
    <dgm:cxn modelId="{6F0C7298-46D8-45ED-937E-A2450DEF7FE6}" type="presParOf" srcId="{EB4FF39F-4B8A-458F-8B9E-A44DD4A9138E}" destId="{CCC7C568-2F59-4A4E-AC70-EB236CE49D46}" srcOrd="0" destOrd="0" presId="urn:microsoft.com/office/officeart/2008/layout/HexagonCluster"/>
    <dgm:cxn modelId="{F919011C-7752-42D5-91A8-B5B0F209980A}" type="presParOf" srcId="{D303D41F-02A4-4F55-85B4-1E484F06D374}" destId="{A8ACA7C1-C5E4-4CE5-A917-091C3ECF8513}" srcOrd="1" destOrd="0" presId="urn:microsoft.com/office/officeart/2008/layout/HexagonCluster"/>
    <dgm:cxn modelId="{85C04952-F3CD-47B1-B9E1-28BBDF3F197B}" type="presParOf" srcId="{A8ACA7C1-C5E4-4CE5-A917-091C3ECF8513}" destId="{9A48B05D-5682-4427-9819-87F9E5B42286}" srcOrd="0" destOrd="0" presId="urn:microsoft.com/office/officeart/2008/layout/HexagonCluster"/>
    <dgm:cxn modelId="{26C746D2-BA84-4958-8811-4FA530969858}" type="presParOf" srcId="{D303D41F-02A4-4F55-85B4-1E484F06D374}" destId="{C600C229-DFD4-4F11-94F6-780F72DA3315}" srcOrd="2" destOrd="0" presId="urn:microsoft.com/office/officeart/2008/layout/HexagonCluster"/>
    <dgm:cxn modelId="{340FCDA3-9ECA-4B5C-B0FB-E21CBBFA0966}" type="presParOf" srcId="{C600C229-DFD4-4F11-94F6-780F72DA3315}" destId="{4B204833-12FE-456A-8EE6-68EA20EAE0E4}" srcOrd="0" destOrd="0" presId="urn:microsoft.com/office/officeart/2008/layout/HexagonCluster"/>
    <dgm:cxn modelId="{49952050-0BCD-4B50-9FB8-5A3D6C51D188}" type="presParOf" srcId="{D303D41F-02A4-4F55-85B4-1E484F06D374}" destId="{7D77FD6F-FD19-4A4F-9877-1465FD4DC0BC}" srcOrd="3" destOrd="0" presId="urn:microsoft.com/office/officeart/2008/layout/HexagonCluster"/>
    <dgm:cxn modelId="{6FE7E096-5FAB-441B-95F8-7E629BC46DF1}" type="presParOf" srcId="{7D77FD6F-FD19-4A4F-9877-1465FD4DC0BC}" destId="{34CB5AC7-BDB0-4AAC-BB80-778B06BF46ED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7C568-2F59-4A4E-AC70-EB236CE49D46}">
      <dsp:nvSpPr>
        <dsp:cNvPr id="0" name=""/>
        <dsp:cNvSpPr/>
      </dsp:nvSpPr>
      <dsp:spPr>
        <a:xfrm>
          <a:off x="3840162" y="1046019"/>
          <a:ext cx="5311854" cy="1820352"/>
        </a:xfrm>
        <a:prstGeom prst="hexagon">
          <a:avLst>
            <a:gd name="adj" fmla="val 25000"/>
            <a:gd name="vf" fmla="val 115470"/>
          </a:avLst>
        </a:prstGeom>
        <a:solidFill>
          <a:schemeClr val="bg1"/>
        </a:solidFill>
        <a:ln w="3810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0" bIns="6858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400" kern="1200" dirty="0">
              <a:ln>
                <a:noFill/>
              </a:ln>
              <a:solidFill>
                <a:schemeClr val="tx1"/>
              </a:solidFill>
              <a:latin typeface="廻想体 ネクスト UP B" panose="00000706000000000000" charset="-128"/>
              <a:ea typeface="廻想体 ネクスト UP B" panose="00000706000000000000" charset="-128"/>
            </a:rPr>
            <a:t>田中 矯</a:t>
          </a:r>
          <a:br>
            <a:rPr kumimoji="1" lang="en-US" altLang="ja-JP" sz="2900" kern="1200" dirty="0">
              <a:ln>
                <a:noFill/>
              </a:ln>
              <a:solidFill>
                <a:schemeClr val="tx1"/>
              </a:solidFill>
              <a:latin typeface="廻想体 ネクスト UP B" panose="00000706000000000000" charset="-128"/>
              <a:ea typeface="廻想体 ネクスト UP B" panose="00000706000000000000" charset="-128"/>
            </a:rPr>
          </a:br>
          <a:r>
            <a:rPr kumimoji="1" lang="ja-JP" altLang="en-US" sz="2900" kern="1200" dirty="0">
              <a:ln>
                <a:noFill/>
              </a:ln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rPr>
            <a:t>個人制作のため全て担当</a:t>
          </a:r>
        </a:p>
      </dsp:txBody>
      <dsp:txXfrm>
        <a:off x="4434513" y="1249701"/>
        <a:ext cx="4123153" cy="1412988"/>
      </dsp:txXfrm>
    </dsp:sp>
    <dsp:sp modelId="{9A48B05D-5682-4427-9819-87F9E5B42286}">
      <dsp:nvSpPr>
        <dsp:cNvPr id="0" name=""/>
        <dsp:cNvSpPr/>
      </dsp:nvSpPr>
      <dsp:spPr>
        <a:xfrm flipV="1">
          <a:off x="2589706" y="2193703"/>
          <a:ext cx="848047" cy="442621"/>
        </a:xfrm>
        <a:prstGeom prst="hexagon">
          <a:avLst>
            <a:gd name="adj" fmla="val 25000"/>
            <a:gd name="vf" fmla="val 115470"/>
          </a:avLst>
        </a:prstGeom>
        <a:noFill/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204833-12FE-456A-8EE6-68EA20EAE0E4}">
      <dsp:nvSpPr>
        <dsp:cNvPr id="0" name=""/>
        <dsp:cNvSpPr/>
      </dsp:nvSpPr>
      <dsp:spPr>
        <a:xfrm>
          <a:off x="1951588" y="28169"/>
          <a:ext cx="2241800" cy="1932437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3810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CB5AC7-BDB0-4AAC-BB80-778B06BF46ED}">
      <dsp:nvSpPr>
        <dsp:cNvPr id="0" name=""/>
        <dsp:cNvSpPr/>
      </dsp:nvSpPr>
      <dsp:spPr>
        <a:xfrm flipH="1" flipV="1">
          <a:off x="4786833" y="405558"/>
          <a:ext cx="940560" cy="41654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313D0A-4990-4BED-8DF5-E339C2328A4A}" type="datetimeFigureOut">
              <a:rPr kumimoji="1" lang="ja-JP" altLang="en-US" smtClean="0"/>
              <a:t>2023/5/31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514AA-CF27-447A-A689-96D0E99964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5040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514AA-CF27-447A-A689-96D0E999641E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5024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514AA-CF27-447A-A689-96D0E999641E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2238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514AA-CF27-447A-A689-96D0E999641E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3131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514AA-CF27-447A-A689-96D0E999641E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9649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514AA-CF27-447A-A689-96D0E999641E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3548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2700"/>
            <a:ext cx="18288000" cy="10299701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601" y="3606801"/>
            <a:ext cx="11650404" cy="2469453"/>
          </a:xfrm>
        </p:spPr>
        <p:txBody>
          <a:bodyPr anchor="b">
            <a:noAutofit/>
          </a:bodyPr>
          <a:lstStyle>
            <a:lvl1pPr algn="r">
              <a:defRPr sz="8100">
                <a:solidFill>
                  <a:schemeClr val="accent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601" y="6076250"/>
            <a:ext cx="11650404" cy="164534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16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914400"/>
            <a:ext cx="12895002" cy="51054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05600"/>
            <a:ext cx="12895002" cy="2356443"/>
          </a:xfrm>
        </p:spPr>
        <p:txBody>
          <a:bodyPr anchor="ctr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138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1" y="914400"/>
            <a:ext cx="12141201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49209" y="5448300"/>
            <a:ext cx="10836786" cy="5715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05600"/>
            <a:ext cx="12895002" cy="2356443"/>
          </a:xfrm>
        </p:spPr>
        <p:txBody>
          <a:bodyPr anchor="ctr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812805" y="1185567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339517" y="4329834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270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2240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2897982"/>
            <a:ext cx="12895002" cy="3893190"/>
          </a:xfrm>
        </p:spPr>
        <p:txBody>
          <a:bodyPr anchor="b">
            <a:normAutofit/>
          </a:bodyPr>
          <a:lstStyle>
            <a:lvl1pPr algn="l">
              <a:defRPr sz="66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83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1" y="914400"/>
            <a:ext cx="12141201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6019800"/>
            <a:ext cx="12895004" cy="771372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812805" y="1185567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339517" y="4329834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0103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914400"/>
            <a:ext cx="12882305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6019800"/>
            <a:ext cx="12895004" cy="771372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600">
                <a:solidFill>
                  <a:schemeClr val="accent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5340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952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951510" y="914399"/>
            <a:ext cx="1957115" cy="7877177"/>
          </a:xfrm>
        </p:spPr>
        <p:txBody>
          <a:bodyPr vert="eaVert" anchor="ctr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16003" y="914400"/>
            <a:ext cx="10590225" cy="787717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362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886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4051301"/>
            <a:ext cx="12895002" cy="2739872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1290600"/>
          </a:xfrm>
        </p:spPr>
        <p:txBody>
          <a:bodyPr anchor="t"/>
          <a:lstStyle>
            <a:lvl1pPr marL="0" indent="0" algn="l">
              <a:buNone/>
              <a:defRPr sz="3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88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2" y="3240884"/>
            <a:ext cx="6276053" cy="582115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34955" y="3240884"/>
            <a:ext cx="6276051" cy="58211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355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3618" y="3241475"/>
            <a:ext cx="6278435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3618" y="4105868"/>
            <a:ext cx="6278435" cy="4956176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32575" y="3241475"/>
            <a:ext cx="627842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32577" y="4105868"/>
            <a:ext cx="6278426" cy="4956176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009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1" y="914400"/>
            <a:ext cx="12895002" cy="19812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114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080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1" y="2247906"/>
            <a:ext cx="5781792" cy="1917699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0692" y="772387"/>
            <a:ext cx="6770312" cy="8289656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1" y="4165604"/>
            <a:ext cx="5781792" cy="3876674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595" indent="0">
              <a:buNone/>
              <a:defRPr sz="2100"/>
            </a:lvl2pPr>
            <a:lvl3pPr marL="1371189" indent="0">
              <a:buNone/>
              <a:defRPr sz="1800"/>
            </a:lvl3pPr>
            <a:lvl4pPr marL="2056784" indent="0">
              <a:buNone/>
              <a:defRPr sz="1500"/>
            </a:lvl4pPr>
            <a:lvl5pPr marL="2742377" indent="0">
              <a:buNone/>
              <a:defRPr sz="1500"/>
            </a:lvl5pPr>
            <a:lvl6pPr marL="3427971" indent="0">
              <a:buNone/>
              <a:defRPr sz="1500"/>
            </a:lvl6pPr>
            <a:lvl7pPr marL="4113566" indent="0">
              <a:buNone/>
              <a:defRPr sz="1500"/>
            </a:lvl7pPr>
            <a:lvl8pPr marL="4799160" indent="0">
              <a:buNone/>
              <a:defRPr sz="1500"/>
            </a:lvl8pPr>
            <a:lvl9pPr marL="5484755" indent="0">
              <a:buNone/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12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2" y="7200900"/>
            <a:ext cx="12895001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6001" y="914400"/>
            <a:ext cx="12895002" cy="576857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2" y="8051007"/>
            <a:ext cx="12895001" cy="1011036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32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2700"/>
            <a:ext cx="18288000" cy="10299701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1" y="914400"/>
            <a:ext cx="12895002" cy="1981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1" y="3240884"/>
            <a:ext cx="12895002" cy="582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07700" y="9062044"/>
            <a:ext cx="136790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6001" y="9062044"/>
            <a:ext cx="944641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885995" y="9062044"/>
            <a:ext cx="102500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260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</p:sldLayoutIdLst>
  <p:txStyles>
    <p:titleStyle>
      <a:lvl1pPr algn="l" defTabSz="685800" rtl="0" eaLnBrk="1" latinLnBrk="0" hangingPunct="1">
        <a:spcBef>
          <a:spcPct val="0"/>
        </a:spcBef>
        <a:buNone/>
        <a:defRPr kumimoji="1" sz="54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2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.sv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>
            <a:extLst>
              <a:ext uri="{FF2B5EF4-FFF2-40B4-BE49-F238E27FC236}">
                <a16:creationId xmlns:a16="http://schemas.microsoft.com/office/drawing/2014/main" id="{3F4CC13E-6980-4948-B98A-ADD8CD5A7D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0" y="4229100"/>
            <a:ext cx="18288000" cy="10391608"/>
          </a:xfrm>
          <a:prstGeom prst="rect">
            <a:avLst/>
          </a:prstGeom>
        </p:spPr>
      </p:pic>
      <p:sp>
        <p:nvSpPr>
          <p:cNvPr id="39" name="フローチャート: 判断 38">
            <a:extLst>
              <a:ext uri="{FF2B5EF4-FFF2-40B4-BE49-F238E27FC236}">
                <a16:creationId xmlns:a16="http://schemas.microsoft.com/office/drawing/2014/main" id="{9D47F5C8-C34B-46DB-87DC-86B6D5A00ABF}"/>
              </a:ext>
            </a:extLst>
          </p:cNvPr>
          <p:cNvSpPr/>
          <p:nvPr/>
        </p:nvSpPr>
        <p:spPr>
          <a:xfrm>
            <a:off x="3543300" y="266700"/>
            <a:ext cx="11201400" cy="4876800"/>
          </a:xfrm>
          <a:prstGeom prst="flowChartDecision">
            <a:avLst/>
          </a:prstGeom>
          <a:pattFill prst="pct10">
            <a:fgClr>
              <a:schemeClr val="accent1"/>
            </a:fgClr>
            <a:bgClr>
              <a:schemeClr val="bg1"/>
            </a:bgClr>
          </a:patt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タイトル 31">
            <a:extLst>
              <a:ext uri="{FF2B5EF4-FFF2-40B4-BE49-F238E27FC236}">
                <a16:creationId xmlns:a16="http://schemas.microsoft.com/office/drawing/2014/main" id="{7DD27A5D-8B94-4D33-A31A-29FB2EF9E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260" y="1752600"/>
            <a:ext cx="8001000" cy="1905000"/>
          </a:xfrm>
          <a:ln w="57150">
            <a:noFill/>
            <a:prstDash val="solid"/>
          </a:ln>
        </p:spPr>
        <p:txBody>
          <a:bodyPr>
            <a:noAutofit/>
          </a:bodyPr>
          <a:lstStyle/>
          <a:p>
            <a:pPr algn="ctr"/>
            <a:r>
              <a:rPr kumimoji="1" lang="en-US" altLang="ja-JP" sz="13800" dirty="0">
                <a:ln w="28575">
                  <a:noFill/>
                </a:ln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AGS</a:t>
            </a:r>
            <a:r>
              <a:rPr kumimoji="1" lang="ja-JP" altLang="en-US" sz="13800" dirty="0">
                <a:ln w="28575">
                  <a:noFill/>
                </a:ln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中間発表</a:t>
            </a:r>
          </a:p>
        </p:txBody>
      </p: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A1275250-773C-49F9-97AB-622A69E7043F}"/>
              </a:ext>
            </a:extLst>
          </p:cNvPr>
          <p:cNvCxnSpPr>
            <a:cxnSpLocks/>
          </p:cNvCxnSpPr>
          <p:nvPr/>
        </p:nvCxnSpPr>
        <p:spPr>
          <a:xfrm>
            <a:off x="9144000" y="5143500"/>
            <a:ext cx="0" cy="53721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7451A6F-6D47-4197-B7C1-208E3D07971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0" y="4229100"/>
            <a:ext cx="18288000" cy="10391608"/>
          </a:xfrm>
          <a:prstGeom prst="rect">
            <a:avLst/>
          </a:prstGeom>
        </p:spPr>
      </p:pic>
      <p:sp>
        <p:nvSpPr>
          <p:cNvPr id="32" name="TextBox 32"/>
          <p:cNvSpPr txBox="1"/>
          <p:nvPr/>
        </p:nvSpPr>
        <p:spPr>
          <a:xfrm>
            <a:off x="6115229" y="1103159"/>
            <a:ext cx="6057543" cy="2462213"/>
          </a:xfrm>
          <a:prstGeom prst="rect">
            <a:avLst/>
          </a:prstGeom>
          <a:ln w="57150">
            <a:solidFill>
              <a:schemeClr val="tx1"/>
            </a:solidFill>
          </a:ln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ja-JP" altLang="en-US" sz="8000" dirty="0">
                <a:latin typeface="廻想体 ネクスト UP B" panose="00000706000000000000" charset="-128"/>
                <a:ea typeface="廻想体 ネクスト UP B" panose="00000706000000000000" charset="-128"/>
              </a:rPr>
              <a:t>チーム名</a:t>
            </a:r>
            <a:endParaRPr lang="en-US" altLang="ja-JP" sz="8000" dirty="0">
              <a:latin typeface="廻想体 ネクスト UP B" panose="00000706000000000000" charset="-128"/>
              <a:ea typeface="廻想体 ネクスト UP B" panose="00000706000000000000" charset="-128"/>
            </a:endParaRPr>
          </a:p>
          <a:p>
            <a:pPr algn="ctr"/>
            <a:r>
              <a:rPr lang="ja-JP" altLang="en-US" sz="8000" dirty="0">
                <a:latin typeface="廻想体 ネクスト UP B" panose="00000706000000000000" charset="-128"/>
                <a:ea typeface="廻想体 ネクスト UP B" panose="00000706000000000000" charset="-128"/>
              </a:rPr>
              <a:t>◇ささみに</a:t>
            </a:r>
            <a:r>
              <a:rPr lang="ja-JP" altLang="en-US" sz="8000" dirty="0" err="1">
                <a:latin typeface="廻想体 ネクスト UP B" panose="00000706000000000000" charset="-128"/>
                <a:ea typeface="廻想体 ネクスト UP B" panose="00000706000000000000" charset="-128"/>
              </a:rPr>
              <a:t>く</a:t>
            </a:r>
            <a:r>
              <a:rPr lang="ja-JP" altLang="en-US" sz="8000" dirty="0">
                <a:latin typeface="廻想体 ネクスト UP B" panose="00000706000000000000" charset="-128"/>
                <a:ea typeface="廻想体 ネクスト UP B" panose="00000706000000000000" charset="-128"/>
              </a:rPr>
              <a:t>◇</a:t>
            </a:r>
            <a:endParaRPr lang="en-US" sz="8000" dirty="0">
              <a:latin typeface="廻想体 ネクスト UP B" panose="00000706000000000000" charset="-128"/>
              <a:ea typeface="廻想体 ネクスト UP B" panose="00000706000000000000" charset="-128"/>
            </a:endParaRPr>
          </a:p>
        </p:txBody>
      </p:sp>
      <p:sp>
        <p:nvSpPr>
          <p:cNvPr id="13" name="フローチャート: 代替処理 12">
            <a:extLst>
              <a:ext uri="{FF2B5EF4-FFF2-40B4-BE49-F238E27FC236}">
                <a16:creationId xmlns:a16="http://schemas.microsoft.com/office/drawing/2014/main" id="{2CDA744F-FEE0-4094-9B43-4B6942D468BD}"/>
              </a:ext>
            </a:extLst>
          </p:cNvPr>
          <p:cNvSpPr/>
          <p:nvPr/>
        </p:nvSpPr>
        <p:spPr>
          <a:xfrm>
            <a:off x="4821325" y="4457700"/>
            <a:ext cx="8645351" cy="4572000"/>
          </a:xfrm>
          <a:prstGeom prst="flowChartAlternateProcess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TextBox 32">
            <a:extLst>
              <a:ext uri="{FF2B5EF4-FFF2-40B4-BE49-F238E27FC236}">
                <a16:creationId xmlns:a16="http://schemas.microsoft.com/office/drawing/2014/main" id="{6DA16582-D3D7-4675-847D-2BB3C105B8E9}"/>
              </a:ext>
            </a:extLst>
          </p:cNvPr>
          <p:cNvSpPr txBox="1"/>
          <p:nvPr/>
        </p:nvSpPr>
        <p:spPr>
          <a:xfrm>
            <a:off x="7337675" y="4815205"/>
            <a:ext cx="4010730" cy="1106393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>
              <a:lnSpc>
                <a:spcPts val="8448"/>
              </a:lnSpc>
            </a:pPr>
            <a:r>
              <a:rPr lang="ja-JP" altLang="en-US" sz="8000" dirty="0">
                <a:latin typeface="廻想体 ネクスト UP B" panose="00000706000000000000" charset="-128"/>
                <a:ea typeface="廻想体 ネクスト UP B" panose="00000706000000000000" charset="-128"/>
              </a:rPr>
              <a:t>メンバー</a:t>
            </a:r>
            <a:endParaRPr lang="en-US" sz="8000" dirty="0">
              <a:latin typeface="廻想体 ネクスト UP B" panose="00000706000000000000" charset="-128"/>
              <a:ea typeface="廻想体 ネクスト UP B" panose="00000706000000000000" charset="-128"/>
            </a:endParaRPr>
          </a:p>
        </p:txBody>
      </p:sp>
      <p:graphicFrame>
        <p:nvGraphicFramePr>
          <p:cNvPr id="17" name="図表 16">
            <a:extLst>
              <a:ext uri="{FF2B5EF4-FFF2-40B4-BE49-F238E27FC236}">
                <a16:creationId xmlns:a16="http://schemas.microsoft.com/office/drawing/2014/main" id="{5FA08BDC-2459-4D53-81A3-B1C7E86002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9312703"/>
              </p:ext>
            </p:extLst>
          </p:nvPr>
        </p:nvGraphicFramePr>
        <p:xfrm>
          <a:off x="3505200" y="5921598"/>
          <a:ext cx="9536624" cy="29557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2446" name="直線コネクタ 2445">
            <a:extLst>
              <a:ext uri="{FF2B5EF4-FFF2-40B4-BE49-F238E27FC236}">
                <a16:creationId xmlns:a16="http://schemas.microsoft.com/office/drawing/2014/main" id="{B0BC6594-ED52-4EBC-8E85-4CDBA630D622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9144001" y="9029700"/>
            <a:ext cx="0" cy="12573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9E576455-9B0D-4882-A807-CA166A9DDCBF}"/>
              </a:ext>
            </a:extLst>
          </p:cNvPr>
          <p:cNvCxnSpPr>
            <a:cxnSpLocks/>
            <a:endCxn id="32" idx="0"/>
          </p:cNvCxnSpPr>
          <p:nvPr/>
        </p:nvCxnSpPr>
        <p:spPr>
          <a:xfrm>
            <a:off x="9144000" y="-647700"/>
            <a:ext cx="1" cy="175085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0FAAE7FA-4E66-46EF-8699-8A028117FED2}"/>
              </a:ext>
            </a:extLst>
          </p:cNvPr>
          <p:cNvCxnSpPr>
            <a:cxnSpLocks/>
            <a:stCxn id="32" idx="2"/>
            <a:endCxn id="13" idx="0"/>
          </p:cNvCxnSpPr>
          <p:nvPr/>
        </p:nvCxnSpPr>
        <p:spPr>
          <a:xfrm>
            <a:off x="9144001" y="3565372"/>
            <a:ext cx="0" cy="89232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49ECF905-FB78-44B9-A989-5BC82D1B76D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0" y="4229100"/>
            <a:ext cx="18288000" cy="10391608"/>
          </a:xfrm>
          <a:prstGeom prst="rect">
            <a:avLst/>
          </a:prstGeom>
        </p:spPr>
      </p:pic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C2842DDD-BDE7-4416-87B1-79F3928E03A3}"/>
              </a:ext>
            </a:extLst>
          </p:cNvPr>
          <p:cNvCxnSpPr>
            <a:cxnSpLocks/>
          </p:cNvCxnSpPr>
          <p:nvPr/>
        </p:nvCxnSpPr>
        <p:spPr>
          <a:xfrm flipH="1">
            <a:off x="9144000" y="-2400300"/>
            <a:ext cx="0" cy="350345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46" name="直線コネクタ 2445">
            <a:extLst>
              <a:ext uri="{FF2B5EF4-FFF2-40B4-BE49-F238E27FC236}">
                <a16:creationId xmlns:a16="http://schemas.microsoft.com/office/drawing/2014/main" id="{B0BC6594-ED52-4EBC-8E85-4CDBA630D622}"/>
              </a:ext>
            </a:extLst>
          </p:cNvPr>
          <p:cNvCxnSpPr>
            <a:cxnSpLocks/>
          </p:cNvCxnSpPr>
          <p:nvPr/>
        </p:nvCxnSpPr>
        <p:spPr>
          <a:xfrm>
            <a:off x="9144000" y="8620539"/>
            <a:ext cx="0" cy="169221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32">
            <a:extLst>
              <a:ext uri="{FF2B5EF4-FFF2-40B4-BE49-F238E27FC236}">
                <a16:creationId xmlns:a16="http://schemas.microsoft.com/office/drawing/2014/main" id="{CBFA8DDD-BBB0-49DD-B380-787F00445343}"/>
              </a:ext>
            </a:extLst>
          </p:cNvPr>
          <p:cNvSpPr txBox="1"/>
          <p:nvPr/>
        </p:nvSpPr>
        <p:spPr>
          <a:xfrm>
            <a:off x="5251068" y="1111843"/>
            <a:ext cx="7785865" cy="1940711"/>
          </a:xfrm>
          <a:prstGeom prst="rect">
            <a:avLst/>
          </a:prstGeom>
        </p:spPr>
        <p:txBody>
          <a:bodyPr wrap="square" lIns="0" tIns="612000" rIns="0" bIns="0" rtlCol="0" anchor="b">
            <a:spAutoFit/>
          </a:bodyPr>
          <a:lstStyle/>
          <a:p>
            <a:pPr algn="ctr">
              <a:lnSpc>
                <a:spcPts val="8448"/>
              </a:lnSpc>
            </a:pPr>
            <a:r>
              <a:rPr lang="en-US" sz="13800" dirty="0"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Bouncer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9E0D202-FE86-4F10-95CC-E267786853A2}"/>
              </a:ext>
            </a:extLst>
          </p:cNvPr>
          <p:cNvSpPr txBox="1"/>
          <p:nvPr/>
        </p:nvSpPr>
        <p:spPr>
          <a:xfrm>
            <a:off x="8001000" y="2612990"/>
            <a:ext cx="2667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800" dirty="0"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バウンサー</a:t>
            </a:r>
            <a:endParaRPr lang="en-US" altLang="ja-JP" sz="4800" dirty="0">
              <a:latin typeface="廻想体 ネクスト UP B" panose="00000706000000000000" pitchFamily="2" charset="-128"/>
              <a:ea typeface="廻想体 ネクスト UP B" panose="00000706000000000000" pitchFamily="2" charset="-128"/>
            </a:endParaRPr>
          </a:p>
          <a:p>
            <a:endParaRPr kumimoji="1" lang="ja-JP" altLang="en-US" dirty="0"/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BBB819DC-9AC7-4C52-9B37-8ABDF3CCF6F8}"/>
              </a:ext>
            </a:extLst>
          </p:cNvPr>
          <p:cNvGrpSpPr/>
          <p:nvPr/>
        </p:nvGrpSpPr>
        <p:grpSpPr>
          <a:xfrm>
            <a:off x="2209839" y="5115339"/>
            <a:ext cx="13868322" cy="3505200"/>
            <a:chOff x="2209838" y="5115339"/>
            <a:chExt cx="13868322" cy="3505200"/>
          </a:xfrm>
        </p:grpSpPr>
        <p:sp>
          <p:nvSpPr>
            <p:cNvPr id="5" name="フローチャート: 準備 4">
              <a:extLst>
                <a:ext uri="{FF2B5EF4-FFF2-40B4-BE49-F238E27FC236}">
                  <a16:creationId xmlns:a16="http://schemas.microsoft.com/office/drawing/2014/main" id="{F5DFBC48-CFA4-4A36-BE25-D93A3F0A30E1}"/>
                </a:ext>
              </a:extLst>
            </p:cNvPr>
            <p:cNvSpPr/>
            <p:nvPr/>
          </p:nvSpPr>
          <p:spPr>
            <a:xfrm>
              <a:off x="2209838" y="5115339"/>
              <a:ext cx="13868322" cy="3505200"/>
            </a:xfrm>
            <a:prstGeom prst="flowChartPreparatio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7793F63F-76CB-4068-BC73-A3BCBB3A0239}"/>
                </a:ext>
              </a:extLst>
            </p:cNvPr>
            <p:cNvSpPr/>
            <p:nvPr/>
          </p:nvSpPr>
          <p:spPr>
            <a:xfrm>
              <a:off x="2565092" y="5518157"/>
              <a:ext cx="13334996" cy="2820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7200" dirty="0">
                  <a:solidFill>
                    <a:schemeClr val="tx1"/>
                  </a:solidFill>
                  <a:latin typeface="廻想体 ネクスト UP B" panose="00000706000000000000" pitchFamily="2" charset="-128"/>
                  <a:ea typeface="廻想体 ネクスト UP B" panose="00000706000000000000" pitchFamily="2" charset="-128"/>
                </a:rPr>
                <a:t>ジャンル：</a:t>
              </a:r>
              <a:r>
                <a:rPr kumimoji="1" lang="en-US" altLang="ja-JP" sz="7200" dirty="0">
                  <a:solidFill>
                    <a:schemeClr val="tx1"/>
                  </a:solidFill>
                  <a:latin typeface="廻想体 ネクスト UP B" panose="00000706000000000000" pitchFamily="2" charset="-128"/>
                  <a:ea typeface="廻想体 ネクスト UP B" panose="00000706000000000000" pitchFamily="2" charset="-128"/>
                </a:rPr>
                <a:t>2D</a:t>
              </a:r>
              <a:r>
                <a:rPr kumimoji="1" lang="ja-JP" altLang="en-US" sz="7200" dirty="0">
                  <a:solidFill>
                    <a:schemeClr val="tx1"/>
                  </a:solidFill>
                  <a:latin typeface="廻想体 ネクスト UP B" panose="00000706000000000000" pitchFamily="2" charset="-128"/>
                  <a:ea typeface="廻想体 ネクスト UP B" panose="00000706000000000000" pitchFamily="2" charset="-128"/>
                </a:rPr>
                <a:t>対戦ゲーム</a:t>
              </a:r>
              <a:endParaRPr kumimoji="1" lang="en-US" altLang="ja-JP" sz="7200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endParaRPr>
            </a:p>
            <a:p>
              <a:pPr algn="ctr"/>
              <a:r>
                <a:rPr kumimoji="1" lang="ja-JP" altLang="en-US" sz="4400" dirty="0">
                  <a:solidFill>
                    <a:schemeClr val="tx1"/>
                  </a:solidFill>
                  <a:latin typeface="ロンド B スクエア" panose="02000600000000000000" pitchFamily="50" charset="-128"/>
                  <a:ea typeface="ロンド B スクエア" panose="02000600000000000000" pitchFamily="50" charset="-128"/>
                </a:rPr>
                <a:t>一つのボールを打ち返し合い、相手に当てて</a:t>
              </a:r>
              <a:endParaRPr kumimoji="1" lang="en-US" altLang="ja-JP" sz="44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endParaRPr>
            </a:p>
            <a:p>
              <a:pPr algn="ctr"/>
              <a:r>
                <a:rPr kumimoji="1" lang="ja-JP" altLang="en-US" sz="4400" dirty="0">
                  <a:solidFill>
                    <a:schemeClr val="tx1"/>
                  </a:solidFill>
                  <a:latin typeface="ロンド B スクエア" panose="02000600000000000000" pitchFamily="50" charset="-128"/>
                  <a:ea typeface="ロンド B スクエア" panose="02000600000000000000" pitchFamily="50" charset="-128"/>
                </a:rPr>
                <a:t>残機を無くすゲーム</a:t>
              </a:r>
              <a:endParaRPr kumimoji="1" lang="ja-JP" altLang="en-US" sz="54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endParaRPr>
            </a:p>
          </p:txBody>
        </p:sp>
      </p:grpSp>
      <p:sp>
        <p:nvSpPr>
          <p:cNvPr id="4" name="フローチャート: 他ページ結合子 3">
            <a:extLst>
              <a:ext uri="{FF2B5EF4-FFF2-40B4-BE49-F238E27FC236}">
                <a16:creationId xmlns:a16="http://schemas.microsoft.com/office/drawing/2014/main" id="{D4010983-A583-4D57-83E0-AE2E0DC51C22}"/>
              </a:ext>
            </a:extLst>
          </p:cNvPr>
          <p:cNvSpPr/>
          <p:nvPr/>
        </p:nvSpPr>
        <p:spPr>
          <a:xfrm>
            <a:off x="6400800" y="1115536"/>
            <a:ext cx="5486400" cy="2605450"/>
          </a:xfrm>
          <a:prstGeom prst="flowChartOffpageConnector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1B39DDB2-A837-4DF8-8509-945FA8200289}"/>
              </a:ext>
            </a:extLst>
          </p:cNvPr>
          <p:cNvCxnSpPr>
            <a:cxnSpLocks/>
          </p:cNvCxnSpPr>
          <p:nvPr/>
        </p:nvCxnSpPr>
        <p:spPr>
          <a:xfrm>
            <a:off x="9144000" y="3720986"/>
            <a:ext cx="0" cy="139435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503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2">
            <a:extLst>
              <a:ext uri="{FF2B5EF4-FFF2-40B4-BE49-F238E27FC236}">
                <a16:creationId xmlns:a16="http://schemas.microsoft.com/office/drawing/2014/main" id="{B9B83972-B756-44A6-80DA-1014A1B21B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0" y="4229100"/>
            <a:ext cx="18288000" cy="10391608"/>
          </a:xfrm>
          <a:prstGeom prst="rect">
            <a:avLst/>
          </a:prstGeom>
        </p:spPr>
      </p:pic>
      <p:sp>
        <p:nvSpPr>
          <p:cNvPr id="7" name="フローチャート: 処理 6">
            <a:extLst>
              <a:ext uri="{FF2B5EF4-FFF2-40B4-BE49-F238E27FC236}">
                <a16:creationId xmlns:a16="http://schemas.microsoft.com/office/drawing/2014/main" id="{CB6EC83F-1939-457E-947A-43502D7FEFCC}"/>
              </a:ext>
            </a:extLst>
          </p:cNvPr>
          <p:cNvSpPr/>
          <p:nvPr/>
        </p:nvSpPr>
        <p:spPr>
          <a:xfrm>
            <a:off x="1143000" y="1257300"/>
            <a:ext cx="15621000" cy="7924800"/>
          </a:xfrm>
          <a:prstGeom prst="flowChartProcess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6600" u="sng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■ゲームルール等</a:t>
            </a:r>
            <a:endParaRPr kumimoji="1" lang="en-US" altLang="ja-JP" sz="6600" u="sng" dirty="0">
              <a:solidFill>
                <a:schemeClr val="tx1"/>
              </a:solidFill>
              <a:latin typeface="廻想体 ネクスト UP B" panose="00000706000000000000" pitchFamily="2" charset="-128"/>
              <a:ea typeface="廻想体 ネクスト UP B" panose="00000706000000000000" pitchFamily="2" charset="-128"/>
            </a:endParaRPr>
          </a:p>
          <a:p>
            <a:r>
              <a:rPr kumimoji="1" lang="ja-JP" altLang="en-US" sz="4800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・</a:t>
            </a:r>
            <a:r>
              <a:rPr kumimoji="1" lang="ja-JP" altLang="en-US" sz="48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勝敗条件</a:t>
            </a:r>
            <a:endParaRPr kumimoji="1" lang="en-US" altLang="ja-JP" sz="4800" dirty="0">
              <a:solidFill>
                <a:schemeClr val="tx1"/>
              </a:solidFill>
              <a:latin typeface="廻想体 ネクスト UP B" panose="00000706000000000000" pitchFamily="2" charset="-128"/>
              <a:ea typeface="廻想体 ネクスト UP B" panose="00000706000000000000" pitchFamily="2" charset="-128"/>
            </a:endParaRPr>
          </a:p>
          <a:p>
            <a:r>
              <a:rPr kumimoji="1" lang="ja-JP" altLang="en-US" sz="48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　勝利</a:t>
            </a:r>
            <a:r>
              <a:rPr kumimoji="1" lang="en-US" altLang="ja-JP" sz="4800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:</a:t>
            </a:r>
            <a:r>
              <a:rPr kumimoji="1" lang="ja-JP" altLang="en-US" sz="48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相手の残機を無くしたら</a:t>
            </a:r>
            <a:endParaRPr kumimoji="1" lang="en-US" altLang="ja-JP" sz="48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r>
              <a:rPr kumimoji="1" lang="ja-JP" altLang="en-US" sz="48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　敗北</a:t>
            </a:r>
            <a:r>
              <a:rPr kumimoji="1" lang="en-US" altLang="ja-JP" sz="4800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:</a:t>
            </a:r>
            <a:r>
              <a:rPr kumimoji="1" lang="ja-JP" altLang="en-US" sz="48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残機が無くなる</a:t>
            </a:r>
            <a:endParaRPr kumimoji="1" lang="en-US" altLang="ja-JP" sz="48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endParaRPr kumimoji="1" lang="en-US" altLang="ja-JP" sz="3600" u="sng" spc="-150" dirty="0">
              <a:solidFill>
                <a:schemeClr val="tx1"/>
              </a:solidFill>
              <a:latin typeface="廻想体 ネクスト UP B" panose="00000706000000000000" pitchFamily="2" charset="-128"/>
              <a:ea typeface="廻想体 ネクスト UP B" panose="00000706000000000000" pitchFamily="2" charset="-128"/>
            </a:endParaRPr>
          </a:p>
          <a:p>
            <a:r>
              <a:rPr kumimoji="1" lang="ja-JP" altLang="en-US" sz="4800" spc="-300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・</a:t>
            </a:r>
            <a:r>
              <a:rPr kumimoji="1" lang="ja-JP" altLang="en-US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ボールにプレイヤーが被弾すると残機が一つ減る</a:t>
            </a:r>
            <a:endParaRPr kumimoji="1" lang="en-US" altLang="ja-JP" sz="4800" spc="-3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endParaRPr kumimoji="1" lang="en-US" altLang="ja-JP" sz="3600" spc="-3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r>
              <a:rPr kumimoji="1" lang="ja-JP" altLang="en-US" sz="4800" spc="-300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・</a:t>
            </a:r>
            <a:r>
              <a:rPr kumimoji="1" lang="ja-JP" altLang="en-US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ボールを打つとそのプレイヤーのボールになり被弾しない</a:t>
            </a:r>
            <a:endParaRPr kumimoji="1" lang="en-US" altLang="ja-JP" sz="4800" spc="-3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endParaRPr kumimoji="1" lang="en-US" altLang="ja-JP" sz="3600" spc="-3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r>
              <a:rPr kumimoji="1" lang="ja-JP" altLang="en-US" sz="4800" spc="-300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・</a:t>
            </a:r>
            <a:r>
              <a:rPr kumimoji="1" lang="ja-JP" altLang="en-US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ボールは打ち返すごとに早くなる</a:t>
            </a:r>
            <a:endParaRPr kumimoji="1" lang="en-US" altLang="ja-JP" sz="4800" spc="-3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</p:txBody>
      </p:sp>
      <p:cxnSp>
        <p:nvCxnSpPr>
          <p:cNvPr id="50" name="直線コネクタ 49">
            <a:extLst>
              <a:ext uri="{FF2B5EF4-FFF2-40B4-BE49-F238E27FC236}">
                <a16:creationId xmlns:a16="http://schemas.microsoft.com/office/drawing/2014/main" id="{B6A2CCC1-EFF3-4A4E-899F-B67729D2987B}"/>
              </a:ext>
            </a:extLst>
          </p:cNvPr>
          <p:cNvCxnSpPr>
            <a:cxnSpLocks/>
          </p:cNvCxnSpPr>
          <p:nvPr/>
        </p:nvCxnSpPr>
        <p:spPr>
          <a:xfrm>
            <a:off x="9144000" y="-2400300"/>
            <a:ext cx="0" cy="36576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線コネクタ 51">
            <a:extLst>
              <a:ext uri="{FF2B5EF4-FFF2-40B4-BE49-F238E27FC236}">
                <a16:creationId xmlns:a16="http://schemas.microsoft.com/office/drawing/2014/main" id="{387F77F3-C6C9-4E4F-913D-0EC674994BBC}"/>
              </a:ext>
            </a:extLst>
          </p:cNvPr>
          <p:cNvCxnSpPr>
            <a:cxnSpLocks/>
          </p:cNvCxnSpPr>
          <p:nvPr/>
        </p:nvCxnSpPr>
        <p:spPr>
          <a:xfrm>
            <a:off x="9144000" y="9228483"/>
            <a:ext cx="0" cy="36576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434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1F48C048-0F4D-4912-A6D0-7D4869F902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0" y="4229100"/>
            <a:ext cx="18288000" cy="10391608"/>
          </a:xfrm>
          <a:prstGeom prst="rect">
            <a:avLst/>
          </a:prstGeom>
        </p:spPr>
      </p:pic>
      <p:sp>
        <p:nvSpPr>
          <p:cNvPr id="7" name="フローチャート: 処理 6">
            <a:extLst>
              <a:ext uri="{FF2B5EF4-FFF2-40B4-BE49-F238E27FC236}">
                <a16:creationId xmlns:a16="http://schemas.microsoft.com/office/drawing/2014/main" id="{CB6EC83F-1939-457E-947A-43502D7FEFCC}"/>
              </a:ext>
            </a:extLst>
          </p:cNvPr>
          <p:cNvSpPr/>
          <p:nvPr/>
        </p:nvSpPr>
        <p:spPr>
          <a:xfrm>
            <a:off x="2514626" y="2813745"/>
            <a:ext cx="12877747" cy="4648200"/>
          </a:xfrm>
          <a:prstGeom prst="flowChartProcess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6600" u="sng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■ゲームの進捗状況</a:t>
            </a:r>
            <a:endParaRPr kumimoji="1" lang="en-US" altLang="ja-JP" sz="6600" u="sng" dirty="0">
              <a:solidFill>
                <a:schemeClr val="tx1"/>
              </a:solidFill>
              <a:latin typeface="廻想体 ネクスト UP B" panose="00000706000000000000" pitchFamily="2" charset="-128"/>
              <a:ea typeface="廻想体 ネクスト UP B" panose="00000706000000000000" pitchFamily="2" charset="-128"/>
            </a:endParaRPr>
          </a:p>
          <a:p>
            <a:endParaRPr kumimoji="1" lang="en-US" altLang="ja-JP" sz="3600" u="sng" spc="-15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r>
              <a:rPr kumimoji="1" lang="ja-JP" altLang="en-US" sz="4800" spc="-300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・</a:t>
            </a:r>
            <a:r>
              <a:rPr kumimoji="1" lang="ja-JP" altLang="en-US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実行画面</a:t>
            </a:r>
            <a:endParaRPr kumimoji="1" lang="en-US" altLang="ja-JP" sz="4800" spc="-3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endParaRPr kumimoji="1" lang="en-US" altLang="ja-JP" sz="4800" spc="-3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r>
              <a:rPr kumimoji="1" lang="ja-JP" altLang="en-US" sz="4800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・</a:t>
            </a:r>
            <a:r>
              <a:rPr kumimoji="1" lang="ja-JP" altLang="en-US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当たり判定の実装に予想以上に時間がかかり、</a:t>
            </a:r>
            <a:r>
              <a:rPr kumimoji="1" lang="en-US" altLang="ja-JP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	</a:t>
            </a:r>
            <a:r>
              <a:rPr kumimoji="1" lang="ja-JP" altLang="en-US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また未完成状態で予定より大幅に遅れている</a:t>
            </a:r>
            <a:endParaRPr kumimoji="1" lang="en-US" altLang="ja-JP" sz="4800" spc="-3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5B5B4FA0-0A90-4EB9-BEF2-CFDC51642696}"/>
              </a:ext>
            </a:extLst>
          </p:cNvPr>
          <p:cNvCxnSpPr>
            <a:cxnSpLocks/>
          </p:cNvCxnSpPr>
          <p:nvPr/>
        </p:nvCxnSpPr>
        <p:spPr>
          <a:xfrm>
            <a:off x="9144000" y="-2400300"/>
            <a:ext cx="0" cy="521404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85BE6207-4D24-4A3E-BBFD-0662175842B3}"/>
              </a:ext>
            </a:extLst>
          </p:cNvPr>
          <p:cNvCxnSpPr>
            <a:cxnSpLocks/>
          </p:cNvCxnSpPr>
          <p:nvPr/>
        </p:nvCxnSpPr>
        <p:spPr>
          <a:xfrm>
            <a:off x="9144000" y="7461945"/>
            <a:ext cx="0" cy="542413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270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2">
            <a:extLst>
              <a:ext uri="{FF2B5EF4-FFF2-40B4-BE49-F238E27FC236}">
                <a16:creationId xmlns:a16="http://schemas.microsoft.com/office/drawing/2014/main" id="{B9B83972-B756-44A6-80DA-1014A1B21B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0" y="4229100"/>
            <a:ext cx="18288000" cy="10391608"/>
          </a:xfrm>
          <a:prstGeom prst="rect">
            <a:avLst/>
          </a:prstGeom>
        </p:spPr>
      </p:pic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14C45BAB-506F-4616-94CF-340A9E9547DC}"/>
              </a:ext>
            </a:extLst>
          </p:cNvPr>
          <p:cNvCxnSpPr>
            <a:cxnSpLocks/>
          </p:cNvCxnSpPr>
          <p:nvPr/>
        </p:nvCxnSpPr>
        <p:spPr>
          <a:xfrm>
            <a:off x="9144000" y="-2400300"/>
            <a:ext cx="0" cy="521404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65BAD92D-E315-433E-8B25-E54BE98B776F}"/>
              </a:ext>
            </a:extLst>
          </p:cNvPr>
          <p:cNvCxnSpPr>
            <a:cxnSpLocks/>
          </p:cNvCxnSpPr>
          <p:nvPr/>
        </p:nvCxnSpPr>
        <p:spPr>
          <a:xfrm>
            <a:off x="9144000" y="7461945"/>
            <a:ext cx="0" cy="542413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フローチャート: 処理 6">
            <a:extLst>
              <a:ext uri="{FF2B5EF4-FFF2-40B4-BE49-F238E27FC236}">
                <a16:creationId xmlns:a16="http://schemas.microsoft.com/office/drawing/2014/main" id="{CB6EC83F-1939-457E-947A-43502D7FEFCC}"/>
              </a:ext>
            </a:extLst>
          </p:cNvPr>
          <p:cNvSpPr/>
          <p:nvPr/>
        </p:nvSpPr>
        <p:spPr>
          <a:xfrm>
            <a:off x="2219326" y="2438400"/>
            <a:ext cx="13849348" cy="5410200"/>
          </a:xfrm>
          <a:prstGeom prst="flowChartProcess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6600" u="sng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■今後の予定</a:t>
            </a:r>
            <a:endParaRPr kumimoji="1" lang="en-US" altLang="ja-JP" sz="6600" u="sng" dirty="0">
              <a:solidFill>
                <a:schemeClr val="tx1"/>
              </a:solidFill>
              <a:latin typeface="廻想体 ネクスト UP B" panose="00000706000000000000" pitchFamily="2" charset="-128"/>
              <a:ea typeface="廻想体 ネクスト UP B" panose="00000706000000000000" pitchFamily="2" charset="-128"/>
            </a:endParaRPr>
          </a:p>
          <a:p>
            <a:r>
              <a:rPr kumimoji="1" lang="ja-JP" altLang="en-US" sz="48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・できるだけ早く当たり判定の処理を完成させる</a:t>
            </a:r>
            <a:endParaRPr kumimoji="1" lang="en-US" altLang="ja-JP" sz="48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endParaRPr kumimoji="1" lang="en-US" altLang="ja-JP" sz="3600" u="sng" spc="-15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r>
              <a:rPr kumimoji="1" lang="ja-JP" altLang="en-US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・当たり判定が終了した後にプレイヤーの調整や</a:t>
            </a:r>
            <a:r>
              <a:rPr kumimoji="1" lang="en-US" altLang="ja-JP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	</a:t>
            </a:r>
          </a:p>
          <a:p>
            <a:r>
              <a:rPr kumimoji="1" lang="en-US" altLang="ja-JP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	</a:t>
            </a:r>
            <a:r>
              <a:rPr kumimoji="1" lang="ja-JP" altLang="en-US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ボールの反射処理と並列して</a:t>
            </a:r>
            <a:r>
              <a:rPr kumimoji="1" lang="en-US" altLang="ja-JP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SE</a:t>
            </a:r>
            <a:r>
              <a:rPr kumimoji="1" lang="ja-JP" altLang="en-US" sz="4800" spc="-3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やエフェクトを追加</a:t>
            </a:r>
            <a:endParaRPr kumimoji="1" lang="en-US" altLang="ja-JP" sz="4800" spc="-3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9212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フローチャート: 端子 1">
            <a:extLst>
              <a:ext uri="{FF2B5EF4-FFF2-40B4-BE49-F238E27FC236}">
                <a16:creationId xmlns:a16="http://schemas.microsoft.com/office/drawing/2014/main" id="{3C096C93-12D1-453B-A1E5-D8A65263D1A6}"/>
              </a:ext>
            </a:extLst>
          </p:cNvPr>
          <p:cNvSpPr/>
          <p:nvPr/>
        </p:nvSpPr>
        <p:spPr>
          <a:xfrm>
            <a:off x="676276" y="2247900"/>
            <a:ext cx="16935447" cy="5170170"/>
          </a:xfrm>
          <a:prstGeom prst="flowChartTerminator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9600" dirty="0">
                <a:solidFill>
                  <a:schemeClr val="tx1"/>
                </a:solidFill>
                <a:latin typeface="廻想体 ネクスト UP B" panose="00000706000000000000" pitchFamily="2" charset="-128"/>
                <a:ea typeface="廻想体 ネクスト UP B" panose="00000706000000000000" pitchFamily="2" charset="-128"/>
              </a:rPr>
              <a:t>ご清聴ありがとうございました。</a:t>
            </a:r>
            <a:endParaRPr kumimoji="1" lang="en-US" altLang="ja-JP" sz="9600" dirty="0">
              <a:solidFill>
                <a:schemeClr val="tx1"/>
              </a:solidFill>
              <a:latin typeface="廻想体 ネクスト UP B" panose="00000706000000000000" pitchFamily="2" charset="-128"/>
              <a:ea typeface="廻想体 ネクスト UP B" panose="00000706000000000000" pitchFamily="2" charset="-128"/>
            </a:endParaRPr>
          </a:p>
          <a:p>
            <a:pPr algn="ctr"/>
            <a:endParaRPr kumimoji="1" lang="en-US" altLang="ja-JP" sz="6000" dirty="0">
              <a:solidFill>
                <a:schemeClr val="tx1"/>
              </a:solidFill>
              <a:latin typeface="廻想体 ネクスト UP B" panose="00000706000000000000" pitchFamily="2" charset="-128"/>
              <a:ea typeface="廻想体 ネクスト UP B" panose="00000706000000000000" pitchFamily="2" charset="-128"/>
            </a:endParaRPr>
          </a:p>
          <a:p>
            <a:pPr algn="ctr"/>
            <a:r>
              <a:rPr kumimoji="1" lang="ja-JP" altLang="en-US" sz="54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ご意見やアドバイスがあればチャット等で気軽に</a:t>
            </a:r>
            <a:endParaRPr kumimoji="1" lang="en-US" altLang="ja-JP" sz="5400" dirty="0">
              <a:solidFill>
                <a:schemeClr val="tx1"/>
              </a:solidFill>
              <a:latin typeface="ロンド B スクエア" panose="02000600000000000000" pitchFamily="50" charset="-128"/>
              <a:ea typeface="ロンド B スクエア" panose="02000600000000000000" pitchFamily="50" charset="-128"/>
            </a:endParaRPr>
          </a:p>
          <a:p>
            <a:pPr algn="ctr"/>
            <a:r>
              <a:rPr kumimoji="1" lang="ja-JP" altLang="en-US" sz="54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お願いします</a:t>
            </a:r>
            <a:r>
              <a:rPr kumimoji="1" lang="ja-JP" altLang="en-US" sz="2800" dirty="0">
                <a:solidFill>
                  <a:schemeClr val="tx1"/>
                </a:solidFill>
                <a:latin typeface="ロンド B スクエア" panose="02000600000000000000" pitchFamily="50" charset="-128"/>
                <a:ea typeface="ロンド B スクエア" panose="02000600000000000000" pitchFamily="50" charset="-128"/>
              </a:rPr>
              <a:t>。</a:t>
            </a:r>
          </a:p>
        </p:txBody>
      </p:sp>
      <p:cxnSp>
        <p:nvCxnSpPr>
          <p:cNvPr id="3" name="直線コネクタ 2">
            <a:extLst>
              <a:ext uri="{FF2B5EF4-FFF2-40B4-BE49-F238E27FC236}">
                <a16:creationId xmlns:a16="http://schemas.microsoft.com/office/drawing/2014/main" id="{86F1AFEC-ED28-4D7A-9107-609F63FA3729}"/>
              </a:ext>
            </a:extLst>
          </p:cNvPr>
          <p:cNvCxnSpPr>
            <a:cxnSpLocks/>
            <a:endCxn id="2" idx="0"/>
          </p:cNvCxnSpPr>
          <p:nvPr/>
        </p:nvCxnSpPr>
        <p:spPr>
          <a:xfrm>
            <a:off x="9144000" y="-2400300"/>
            <a:ext cx="0" cy="46482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ファセット">
  <a:themeElements>
    <a:clrScheme name="グレースケール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ファセット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ファセッ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C2961D859B1A8B4697EC07BF3C3DAD3B" ma:contentTypeVersion="10" ma:contentTypeDescription="新しいドキュメントを作成します。" ma:contentTypeScope="" ma:versionID="ae81d25e14d05b131fb9a97998a9977a">
  <xsd:schema xmlns:xsd="http://www.w3.org/2001/XMLSchema" xmlns:xs="http://www.w3.org/2001/XMLSchema" xmlns:p="http://schemas.microsoft.com/office/2006/metadata/properties" xmlns:ns2="02709b60-37ec-424b-b681-c6612ac7fe32" xmlns:ns3="f9048785-d070-4c78-8f2f-ed2b48eb345c" targetNamespace="http://schemas.microsoft.com/office/2006/metadata/properties" ma:root="true" ma:fieldsID="fadb3f0df1c5b26cb83a8a78e70b024f" ns2:_="" ns3:_="">
    <xsd:import namespace="02709b60-37ec-424b-b681-c6612ac7fe32"/>
    <xsd:import namespace="f9048785-d070-4c78-8f2f-ed2b48eb345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709b60-37ec-424b-b681-c6612ac7fe3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048785-d070-4c78-8f2f-ed2b48eb345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E2B5AD-8081-4795-905E-523C052BB0B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A63FF5A-5390-473C-8EA9-ED22DF37E546}">
  <ds:schemaRefs>
    <ds:schemaRef ds:uri="http://schemas.microsoft.com/office/2006/metadata/properties"/>
    <ds:schemaRef ds:uri="http://schemas.microsoft.com/office/infopath/2007/PartnerControls"/>
    <ds:schemaRef ds:uri="fa8f90d0-5959-4a4e-b4e7-ff8915dc4e80"/>
    <ds:schemaRef ds:uri="97975f9e-378d-4e63-8bbf-0c70a0e56ba6"/>
  </ds:schemaRefs>
</ds:datastoreItem>
</file>

<file path=customXml/itemProps3.xml><?xml version="1.0" encoding="utf-8"?>
<ds:datastoreItem xmlns:ds="http://schemas.openxmlformats.org/officeDocument/2006/customXml" ds:itemID="{97D8FF47-6CB1-40EA-B7A6-B3FDB4F51C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2709b60-37ec-424b-b681-c6612ac7fe32"/>
    <ds:schemaRef ds:uri="f9048785-d070-4c78-8f2f-ed2b48eb345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389</TotalTime>
  <Words>188</Words>
  <Application>Microsoft Office PowerPoint</Application>
  <PresentationFormat>ユーザー設定</PresentationFormat>
  <Paragraphs>39</Paragraphs>
  <Slides>7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Trebuchet MS</vt:lpstr>
      <vt:lpstr>ロンド B スクエア</vt:lpstr>
      <vt:lpstr>Wingdings 3</vt:lpstr>
      <vt:lpstr>游ゴシック</vt:lpstr>
      <vt:lpstr>メイリオ</vt:lpstr>
      <vt:lpstr>廻想体 ネクスト UP B</vt:lpstr>
      <vt:lpstr>Arial</vt:lpstr>
      <vt:lpstr>ファセット</vt:lpstr>
      <vt:lpstr>AGS中間発表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黒とネオングリーンとネオンピンク トレンディ イラスト クリエイティブ プレゼンテーション</dc:title>
  <cp:lastModifiedBy>田中 矯</cp:lastModifiedBy>
  <cp:revision>45</cp:revision>
  <dcterms:created xsi:type="dcterms:W3CDTF">2006-08-16T00:00:00Z</dcterms:created>
  <dcterms:modified xsi:type="dcterms:W3CDTF">2023-05-31T07:05:32Z</dcterms:modified>
  <dc:identifier>DAFjy6pek78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0x010100C2961D859B1A8B4697EC07BF3C3DAD3B</vt:lpwstr>
  </property>
</Properties>
</file>

<file path=docProps/thumbnail.jpeg>
</file>